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7556500" cy="10693400"/>
  <p:notesSz cx="7556500" cy="10693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9C2"/>
    <a:srgbClr val="16297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2"/>
    <p:restoredTop sz="94672"/>
  </p:normalViewPr>
  <p:slideViewPr>
    <p:cSldViewPr>
      <p:cViewPr varScale="1">
        <p:scale>
          <a:sx n="59" d="100"/>
          <a:sy n="59" d="100"/>
        </p:scale>
        <p:origin x="2872" y="8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7560309" cy="1364615"/>
          </a:xfrm>
          <a:custGeom>
            <a:avLst/>
            <a:gdLst/>
            <a:ahLst/>
            <a:cxnLst/>
            <a:rect l="l" t="t" r="r" b="b"/>
            <a:pathLst>
              <a:path w="7560309" h="1364615">
                <a:moveTo>
                  <a:pt x="0" y="1364399"/>
                </a:moveTo>
                <a:lnTo>
                  <a:pt x="7559992" y="1364399"/>
                </a:lnTo>
                <a:lnTo>
                  <a:pt x="7559992" y="0"/>
                </a:lnTo>
                <a:lnTo>
                  <a:pt x="0" y="0"/>
                </a:lnTo>
                <a:lnTo>
                  <a:pt x="0" y="1364399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2015" y="1728976"/>
            <a:ext cx="6258819" cy="22313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52015" y="1728976"/>
            <a:ext cx="6258819" cy="22313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object 5"/>
          <p:cNvSpPr txBox="1"/>
          <p:nvPr/>
        </p:nvSpPr>
        <p:spPr>
          <a:xfrm>
            <a:off x="447701" y="2861528"/>
            <a:ext cx="6661099" cy="5675913"/>
          </a:xfrm>
          <a:prstGeom prst="rect">
            <a:avLst/>
          </a:prstGeom>
        </p:spPr>
        <p:txBody>
          <a:bodyPr vert="horz" wrap="square" lIns="0" tIns="266700" rIns="0" bIns="0" rtlCol="0">
            <a:spAutoFit/>
          </a:bodyPr>
          <a:lstStyle/>
          <a:p>
            <a:pPr marL="12700" marR="5080" algn="ctr">
              <a:lnSpc>
                <a:spcPts val="10000"/>
              </a:lnSpc>
              <a:spcBef>
                <a:spcPts val="2100"/>
              </a:spcBef>
            </a:pPr>
            <a:r>
              <a:rPr lang="en-GB" sz="10000" spc="-100">
                <a:solidFill>
                  <a:srgbClr val="162A75"/>
                </a:solidFill>
                <a:latin typeface="BentonSans-Black"/>
                <a:cs typeface="BentonSans-Black"/>
              </a:rPr>
              <a:t>BITTE</a:t>
            </a:r>
            <a:br>
              <a:rPr lang="en-GB" sz="10000" spc="-100">
                <a:solidFill>
                  <a:srgbClr val="162A75"/>
                </a:solidFill>
                <a:latin typeface="BentonSans-Black"/>
                <a:cs typeface="BentonSans-Black"/>
              </a:rPr>
            </a:br>
            <a:r>
              <a:rPr lang="en-GB" sz="10000" spc="-100">
                <a:solidFill>
                  <a:srgbClr val="162A75"/>
                </a:solidFill>
                <a:latin typeface="BentonSans-Black"/>
                <a:cs typeface="BentonSans-Black"/>
              </a:rPr>
              <a:t>WARTEN SIE</a:t>
            </a:r>
          </a:p>
          <a:p>
            <a:pPr marL="12700" marR="5080" algn="ctr">
              <a:lnSpc>
                <a:spcPts val="10000"/>
              </a:lnSpc>
              <a:spcBef>
                <a:spcPts val="2100"/>
              </a:spcBef>
            </a:pPr>
            <a:r>
              <a:rPr lang="en-GB" sz="10000" spc="-100" dirty="0">
                <a:solidFill>
                  <a:srgbClr val="162A75"/>
                </a:solidFill>
                <a:latin typeface="BentonSans-Black"/>
                <a:cs typeface="BentonSans-Black"/>
              </a:rPr>
              <a:t>HIER</a:t>
            </a:r>
          </a:p>
        </p:txBody>
      </p:sp>
      <p:sp>
        <p:nvSpPr>
          <p:cNvPr id="6" name="Rectangle 5"/>
          <p:cNvSpPr/>
          <p:nvPr/>
        </p:nvSpPr>
        <p:spPr>
          <a:xfrm>
            <a:off x="333558" y="311918"/>
            <a:ext cx="261353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spc="-45" dirty="0">
                <a:solidFill>
                  <a:schemeClr val="bg1"/>
                </a:solidFill>
                <a:latin typeface="BentonSans-Black"/>
                <a:cs typeface="BentonSans-Black"/>
              </a:rPr>
              <a:t>LOKALE LIEBLINGE</a:t>
            </a:r>
            <a:endParaRPr lang="en-US" sz="2000" dirty="0"/>
          </a:p>
        </p:txBody>
      </p:sp>
      <p:sp>
        <p:nvSpPr>
          <p:cNvPr id="5" name="object 7"/>
          <p:cNvSpPr txBox="1"/>
          <p:nvPr/>
        </p:nvSpPr>
        <p:spPr>
          <a:xfrm>
            <a:off x="423904" y="706746"/>
            <a:ext cx="56186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spcBef>
                <a:spcPts val="120"/>
              </a:spcBef>
              <a:spcAft>
                <a:spcPts val="120"/>
              </a:spcAft>
            </a:pP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Kleine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Einzelhändler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unterstützen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5"/>
          <p:cNvSpPr txBox="1"/>
          <p:nvPr/>
        </p:nvSpPr>
        <p:spPr>
          <a:xfrm>
            <a:off x="447701" y="2861528"/>
            <a:ext cx="6661099" cy="5675913"/>
          </a:xfrm>
          <a:prstGeom prst="rect">
            <a:avLst/>
          </a:prstGeom>
        </p:spPr>
        <p:txBody>
          <a:bodyPr vert="horz" wrap="square" lIns="0" tIns="266700" rIns="0" bIns="0" rtlCol="0">
            <a:spAutoFit/>
          </a:bodyPr>
          <a:lstStyle/>
          <a:p>
            <a:pPr marL="12700" marR="5080" algn="ctr">
              <a:lnSpc>
                <a:spcPts val="10000"/>
              </a:lnSpc>
              <a:spcBef>
                <a:spcPts val="2100"/>
              </a:spcBef>
            </a:pPr>
            <a:r>
              <a:rPr lang="en-GB" sz="10000" spc="-100">
                <a:solidFill>
                  <a:srgbClr val="162A75"/>
                </a:solidFill>
                <a:latin typeface="BentonSans-Black"/>
                <a:cs typeface="BentonSans-Black"/>
              </a:rPr>
              <a:t>BITTE</a:t>
            </a:r>
            <a:br>
              <a:rPr lang="en-GB" sz="10000" spc="-100">
                <a:solidFill>
                  <a:srgbClr val="162A75"/>
                </a:solidFill>
                <a:latin typeface="BentonSans-Black"/>
                <a:cs typeface="BentonSans-Black"/>
              </a:rPr>
            </a:br>
            <a:r>
              <a:rPr lang="en-GB" sz="10000" spc="-100">
                <a:solidFill>
                  <a:srgbClr val="162A75"/>
                </a:solidFill>
                <a:latin typeface="BentonSans-Black"/>
                <a:cs typeface="BentonSans-Black"/>
              </a:rPr>
              <a:t>WARTEN SIE</a:t>
            </a:r>
          </a:p>
          <a:p>
            <a:pPr marL="12700" marR="5080" algn="ctr">
              <a:lnSpc>
                <a:spcPts val="10000"/>
              </a:lnSpc>
              <a:spcBef>
                <a:spcPts val="2100"/>
              </a:spcBef>
            </a:pPr>
            <a:r>
              <a:rPr lang="en-GB" sz="10000" spc="-100" dirty="0">
                <a:solidFill>
                  <a:srgbClr val="162A75"/>
                </a:solidFill>
                <a:latin typeface="BentonSans-Black"/>
                <a:cs typeface="BentonSans-Black"/>
              </a:rPr>
              <a:t>HIER</a:t>
            </a:r>
          </a:p>
        </p:txBody>
      </p:sp>
      <p:sp>
        <p:nvSpPr>
          <p:cNvPr id="11" name="Rectangle 10"/>
          <p:cNvSpPr/>
          <p:nvPr/>
        </p:nvSpPr>
        <p:spPr>
          <a:xfrm>
            <a:off x="333558" y="311918"/>
            <a:ext cx="261353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spc="-45" dirty="0">
                <a:solidFill>
                  <a:srgbClr val="002060"/>
                </a:solidFill>
                <a:latin typeface="BentonSans-Black"/>
                <a:cs typeface="BentonSans-Black"/>
              </a:rPr>
              <a:t>LOKALE LIEBLINGE</a:t>
            </a:r>
            <a:endParaRPr lang="en-US" sz="2000" dirty="0">
              <a:solidFill>
                <a:srgbClr val="002060"/>
              </a:solidFill>
            </a:endParaRPr>
          </a:p>
        </p:txBody>
      </p:sp>
      <p:sp>
        <p:nvSpPr>
          <p:cNvPr id="10" name="object 7"/>
          <p:cNvSpPr txBox="1"/>
          <p:nvPr/>
        </p:nvSpPr>
        <p:spPr>
          <a:xfrm>
            <a:off x="423904" y="706746"/>
            <a:ext cx="56186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spcBef>
                <a:spcPts val="120"/>
              </a:spcBef>
              <a:spcAft>
                <a:spcPts val="120"/>
              </a:spcAft>
            </a:pPr>
            <a:r>
              <a:rPr lang="en-GB" sz="2000" b="1" spc="-45" dirty="0" err="1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Kleine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 E</a:t>
            </a:r>
            <a:r>
              <a:rPr lang="en-GB" sz="2000" b="1" spc="-45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inzelhändler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unterstützen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</TotalTime>
  <Words>14</Words>
  <Application>Microsoft Office PowerPoint</Application>
  <PresentationFormat>Custom</PresentationFormat>
  <Paragraphs>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Benton Sans</vt:lpstr>
      <vt:lpstr>BentonSans-Black</vt:lpstr>
      <vt:lpstr>Calibri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Julie Nguyen-Dang</cp:lastModifiedBy>
  <cp:revision>10</cp:revision>
  <cp:lastPrinted>2020-05-21T11:12:38Z</cp:lastPrinted>
  <dcterms:created xsi:type="dcterms:W3CDTF">2020-05-15T11:14:20Z</dcterms:created>
  <dcterms:modified xsi:type="dcterms:W3CDTF">2020-06-17T15:42:29Z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2020-05-15T00:00:00Z</vt:filetime>
  </property>
  <property fmtid="{D5CDD505-2E9C-101B-9397-08002B2CF9AE}" pid="3" name="Creator">
    <vt:lpwstr>Adobe InDesign 15.0 (Macintosh)</vt:lpwstr>
  </property>
  <property fmtid="{D5CDD505-2E9C-101B-9397-08002B2CF9AE}" pid="4" name="LastSaved">
    <vt:filetime>2020-05-15T00:00:00Z</vt:filetime>
  </property>
</Properties>
</file>